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7" r:id="rId18"/>
    <p:sldId id="275" r:id="rId19"/>
    <p:sldId id="278" r:id="rId20"/>
    <p:sldId id="279" r:id="rId21"/>
    <p:sldId id="280" r:id="rId22"/>
    <p:sldId id="281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Dixon" initials="KD" lastIdx="1" clrIdx="0">
    <p:extLst>
      <p:ext uri="{19B8F6BF-5375-455C-9EA6-DF929625EA0E}">
        <p15:presenceInfo xmlns:p15="http://schemas.microsoft.com/office/powerpoint/2012/main" userId="S-1-5-21-1068312400-2927609287-3012701031-12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6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3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1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5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6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4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2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5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6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1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AFADD-3965-48FC-BA4D-6407DE235D33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26965-0DEF-48E4-8D2F-D4B57673E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8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214 </a:t>
            </a:r>
            <a:r>
              <a:rPr lang="en-US" dirty="0"/>
              <a:t>W</a:t>
            </a:r>
            <a:r>
              <a:rPr lang="en-US" dirty="0" smtClean="0"/>
              <a:t>oodard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Search Warrant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7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3384" y="882127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32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25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8049" y="4648466"/>
            <a:ext cx="159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0021" y="997464"/>
            <a:ext cx="6601254" cy="4950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4516" y="115661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Bath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6569" y="1075765"/>
            <a:ext cx="145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2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03" y="16068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0513" y="4399878"/>
            <a:ext cx="1511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Bath Room/Dining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Area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1" y="96819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3082" y="2162287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Kitchen/Dining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9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4861" y="925158"/>
            <a:ext cx="258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Laundry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56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8040" y="520826"/>
            <a:ext cx="189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Laundry </a:t>
            </a:r>
            <a:r>
              <a:rPr lang="en-US" dirty="0" smtClean="0">
                <a:solidFill>
                  <a:schemeClr val="bg1"/>
                </a:solidFill>
              </a:rPr>
              <a:t>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78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3384" y="2130014"/>
            <a:ext cx="187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Kitchen/Dining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24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07" y="17212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3073" y="1731981"/>
            <a:ext cx="236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Kitchen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Complaint Received</a:t>
            </a:r>
          </a:p>
          <a:p>
            <a:r>
              <a:rPr lang="en-US" dirty="0" smtClean="0"/>
              <a:t>Initial Letter sent 6/15/16</a:t>
            </a:r>
          </a:p>
          <a:p>
            <a:r>
              <a:rPr lang="en-US" dirty="0" smtClean="0"/>
              <a:t>Final Letter sent 7/14/16 – Returned not claimed</a:t>
            </a:r>
          </a:p>
          <a:p>
            <a:r>
              <a:rPr lang="en-US" dirty="0" smtClean="0"/>
              <a:t>Probable Cause Affidavit prepared 8/19/16</a:t>
            </a:r>
          </a:p>
          <a:p>
            <a:r>
              <a:rPr lang="en-US" dirty="0" smtClean="0"/>
              <a:t>Search Warrant obtained and executed 8/23/16</a:t>
            </a:r>
          </a:p>
          <a:p>
            <a:r>
              <a:rPr lang="en-US" dirty="0" smtClean="0"/>
              <a:t>Unsafe Building Placard put up 8/23/16</a:t>
            </a:r>
          </a:p>
          <a:p>
            <a:r>
              <a:rPr lang="en-US" dirty="0" smtClean="0"/>
              <a:t>Board Letter prepared and mailed 8/29/16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4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3434" y="2130014"/>
            <a:ext cx="190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Kitchen Ceiling/Light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34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7741" y="914400"/>
            <a:ext cx="185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Rotting Wood on outside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0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1685" y="957431"/>
            <a:ext cx="1893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Carport </a:t>
            </a:r>
            <a:r>
              <a:rPr lang="en-US" dirty="0" smtClean="0">
                <a:solidFill>
                  <a:schemeClr val="bg1"/>
                </a:solidFill>
              </a:rPr>
              <a:t>Roof/Rotting Wood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19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72" y="-8606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1252" y="3281082"/>
            <a:ext cx="29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Bedroom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9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77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INSPECTOR’S </a:t>
            </a:r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Rotting Siding at extensions</a:t>
            </a:r>
          </a:p>
          <a:p>
            <a:r>
              <a:rPr lang="en-US" dirty="0" smtClean="0"/>
              <a:t>Pier and Beam foundation not level and resting on grade</a:t>
            </a:r>
          </a:p>
          <a:p>
            <a:r>
              <a:rPr lang="en-US" dirty="0" smtClean="0"/>
              <a:t>Extensive rotting - joists </a:t>
            </a:r>
            <a:r>
              <a:rPr lang="en-US" dirty="0" smtClean="0"/>
              <a:t>and subfloors</a:t>
            </a:r>
          </a:p>
          <a:p>
            <a:r>
              <a:rPr lang="en-US" dirty="0" smtClean="0"/>
              <a:t>Back section of roof appears to be falling in</a:t>
            </a:r>
          </a:p>
          <a:p>
            <a:r>
              <a:rPr lang="en-US" dirty="0" smtClean="0"/>
              <a:t>Ceiling falling in throughout the house</a:t>
            </a:r>
          </a:p>
          <a:p>
            <a:r>
              <a:rPr lang="en-US" dirty="0" smtClean="0"/>
              <a:t>Electrical service not up to code</a:t>
            </a:r>
          </a:p>
          <a:p>
            <a:r>
              <a:rPr lang="en-US" dirty="0" smtClean="0"/>
              <a:t>No operable restroom facility</a:t>
            </a:r>
          </a:p>
          <a:p>
            <a:r>
              <a:rPr lang="en-US" dirty="0" smtClean="0"/>
              <a:t>Carport rotting and </a:t>
            </a:r>
            <a:r>
              <a:rPr lang="en-US" dirty="0" smtClean="0"/>
              <a:t>falling </a:t>
            </a:r>
            <a:r>
              <a:rPr lang="en-US" dirty="0" smtClean="0"/>
              <a:t>in</a:t>
            </a:r>
          </a:p>
          <a:p>
            <a:r>
              <a:rPr lang="en-US" dirty="0" smtClean="0"/>
              <a:t>This property is not habitable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30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Box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6295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2753" y="419548"/>
            <a:ext cx="41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Living Room Ceiling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3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83821" y="2062270"/>
            <a:ext cx="2022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Living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84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16" y="96819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17058" y="1075765"/>
            <a:ext cx="263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Living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8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9139" y="537882"/>
            <a:ext cx="215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 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53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140</Words>
  <Application>Microsoft Office PowerPoint</Application>
  <PresentationFormat>Widescreen</PresentationFormat>
  <Paragraphs>38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214 Woodard</vt:lpstr>
      <vt:lpstr>PowerPoint Presentation</vt:lpstr>
      <vt:lpstr>PowerPoint Presentation</vt:lpstr>
      <vt:lpstr>INSPECTOR’S FINDINGS</vt:lpstr>
      <vt:lpstr>Electric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214 Woodard</dc:title>
  <dc:creator>Karen Dixon</dc:creator>
  <cp:lastModifiedBy>Mary Tate</cp:lastModifiedBy>
  <cp:revision>7</cp:revision>
  <dcterms:created xsi:type="dcterms:W3CDTF">2016-08-29T16:18:13Z</dcterms:created>
  <dcterms:modified xsi:type="dcterms:W3CDTF">2016-09-19T20:56:18Z</dcterms:modified>
</cp:coreProperties>
</file>